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6"/>
  </p:notesMasterIdLst>
  <p:handoutMasterIdLst>
    <p:handoutMasterId r:id="rId17"/>
  </p:handoutMasterIdLst>
  <p:sldIdLst>
    <p:sldId id="265" r:id="rId2"/>
    <p:sldId id="258" r:id="rId3"/>
    <p:sldId id="346" r:id="rId4"/>
    <p:sldId id="350" r:id="rId5"/>
    <p:sldId id="351" r:id="rId6"/>
    <p:sldId id="352" r:id="rId7"/>
    <p:sldId id="355" r:id="rId8"/>
    <p:sldId id="353" r:id="rId9"/>
    <p:sldId id="354" r:id="rId10"/>
    <p:sldId id="356" r:id="rId11"/>
    <p:sldId id="357" r:id="rId12"/>
    <p:sldId id="262" r:id="rId13"/>
    <p:sldId id="349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재원" initials="이" lastIdx="1" clrIdx="0">
    <p:extLst>
      <p:ext uri="{19B8F6BF-5375-455C-9EA6-DF929625EA0E}">
        <p15:presenceInfo xmlns:p15="http://schemas.microsoft.com/office/powerpoint/2012/main" userId="S-1-5-21-791609980-505775873-2035082115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97F"/>
    <a:srgbClr val="E1491F"/>
    <a:srgbClr val="3B78D8"/>
    <a:srgbClr val="FFFFFF"/>
    <a:srgbClr val="799B66"/>
    <a:srgbClr val="111318"/>
    <a:srgbClr val="DEEBF7"/>
    <a:srgbClr val="4591CE"/>
    <a:srgbClr val="B4C7E7"/>
    <a:srgbClr val="98C2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7416" autoAdjust="0"/>
  </p:normalViewPr>
  <p:slideViewPr>
    <p:cSldViewPr snapToGrid="0">
      <p:cViewPr>
        <p:scale>
          <a:sx n="125" d="100"/>
          <a:sy n="125" d="100"/>
        </p:scale>
        <p:origin x="1668" y="7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2552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751EDB0-1AC5-44EE-A0D6-1992E79FFD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6315EA-29FA-42C6-824C-3F4B7BF811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75D8E4-A3DF-4060-82F5-84451599BA64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C72323-3CBD-4C07-A156-BEA1E8940E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AD7FF4-25E2-48B2-8882-5B8DF3043C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853E4-0F46-4A99-81D3-72E525CF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447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74F20-0429-42EC-AFE6-D43E94E5DB2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CD114-79BA-4EB3-B9E8-603E846A9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975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0249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599F01-5B59-48B3-B562-5E193D76A2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807832" cy="3473534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69F957E1-7986-4C96-A1E6-25FD4574D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4095" y="2370259"/>
            <a:ext cx="7194875" cy="717178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FFFF00"/>
                </a:solidFill>
              </a:defRPr>
            </a:lvl1pPr>
          </a:lstStyle>
          <a:p>
            <a:r>
              <a:rPr lang="ko-KR" altLang="en-US" dirty="0"/>
              <a:t>메인 타이틀</a:t>
            </a:r>
          </a:p>
        </p:txBody>
      </p:sp>
      <p:sp>
        <p:nvSpPr>
          <p:cNvPr id="14" name="Google Shape;16;p2">
            <a:extLst>
              <a:ext uri="{FF2B5EF4-FFF2-40B4-BE49-F238E27FC236}">
                <a16:creationId xmlns:a16="http://schemas.microsoft.com/office/drawing/2014/main" id="{43E11AC5-6153-4933-813D-3CE0D259839E}"/>
              </a:ext>
            </a:extLst>
          </p:cNvPr>
          <p:cNvSpPr/>
          <p:nvPr/>
        </p:nvSpPr>
        <p:spPr>
          <a:xfrm>
            <a:off x="2190751" y="1863437"/>
            <a:ext cx="45719" cy="1224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>
            <a:extLst>
              <a:ext uri="{FF2B5EF4-FFF2-40B4-BE49-F238E27FC236}">
                <a16:creationId xmlns:a16="http://schemas.microsoft.com/office/drawing/2014/main" id="{C5DB0455-809D-45DD-BF3A-415FDFD7C4D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2284095" y="1861654"/>
            <a:ext cx="9144000" cy="466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 i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ko-KR" altLang="en-US" dirty="0"/>
              <a:t>서브 타이틀</a:t>
            </a:r>
            <a:endParaRPr dirty="0"/>
          </a:p>
        </p:txBody>
      </p:sp>
      <p:sp>
        <p:nvSpPr>
          <p:cNvPr id="17" name="Google Shape;19;p2">
            <a:extLst>
              <a:ext uri="{FF2B5EF4-FFF2-40B4-BE49-F238E27FC236}">
                <a16:creationId xmlns:a16="http://schemas.microsoft.com/office/drawing/2014/main" id="{4BA3BAEF-FCAE-4EDC-92D2-9F8A38012A5B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2279513" y="4149082"/>
            <a:ext cx="4933748" cy="43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ko-KR" altLang="en-US" dirty="0"/>
              <a:t>텍스트를 입력하세요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C4C378-FCA5-4867-A163-1AC154A567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8726" y="1861654"/>
            <a:ext cx="914400" cy="1225783"/>
          </a:xfrm>
        </p:spPr>
        <p:txBody>
          <a:bodyPr>
            <a:normAutofit/>
          </a:bodyPr>
          <a:lstStyle>
            <a:lvl1pPr marL="0" indent="0" algn="r">
              <a:buNone/>
              <a:defRPr sz="1400" b="1">
                <a:solidFill>
                  <a:srgbClr val="DEEBF7"/>
                </a:solidFill>
              </a:defRPr>
            </a:lvl1pPr>
          </a:lstStyle>
          <a:p>
            <a:pPr lvl="0"/>
            <a:r>
              <a:rPr lang="ko-KR" altLang="en-US" dirty="0"/>
              <a:t>텍스트를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6597878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7A7E91B-3172-4DDA-B28A-29C7E7F7EDBD}"/>
              </a:ext>
            </a:extLst>
          </p:cNvPr>
          <p:cNvSpPr/>
          <p:nvPr userDrawn="1"/>
        </p:nvSpPr>
        <p:spPr>
          <a:xfrm>
            <a:off x="8452184" y="468801"/>
            <a:ext cx="3739816" cy="6202709"/>
          </a:xfrm>
          <a:custGeom>
            <a:avLst/>
            <a:gdLst>
              <a:gd name="connsiteX0" fmla="*/ 3739816 w 3739816"/>
              <a:gd name="connsiteY0" fmla="*/ 0 h 6202709"/>
              <a:gd name="connsiteX1" fmla="*/ 3739816 w 3739816"/>
              <a:gd name="connsiteY1" fmla="*/ 652138 h 6202709"/>
              <a:gd name="connsiteX2" fmla="*/ 3739816 w 3739816"/>
              <a:gd name="connsiteY2" fmla="*/ 6202709 h 6202709"/>
              <a:gd name="connsiteX3" fmla="*/ 3733800 w 3739816"/>
              <a:gd name="connsiteY3" fmla="*/ 6202709 h 6202709"/>
              <a:gd name="connsiteX4" fmla="*/ 3733800 w 3739816"/>
              <a:gd name="connsiteY4" fmla="*/ 5553660 h 6202709"/>
              <a:gd name="connsiteX5" fmla="*/ 2490537 w 3739816"/>
              <a:gd name="connsiteY5" fmla="*/ 5760540 h 6202709"/>
              <a:gd name="connsiteX6" fmla="*/ 2490537 w 3739816"/>
              <a:gd name="connsiteY6" fmla="*/ 5645103 h 6202709"/>
              <a:gd name="connsiteX7" fmla="*/ 2490535 w 3739816"/>
              <a:gd name="connsiteY7" fmla="*/ 5645104 h 6202709"/>
              <a:gd name="connsiteX8" fmla="*/ 2490535 w 3739816"/>
              <a:gd name="connsiteY8" fmla="*/ 5760541 h 6202709"/>
              <a:gd name="connsiteX9" fmla="*/ 2005 w 3739816"/>
              <a:gd name="connsiteY9" fmla="*/ 6174634 h 6202709"/>
              <a:gd name="connsiteX10" fmla="*/ 2005 w 3739816"/>
              <a:gd name="connsiteY10" fmla="*/ 6166610 h 6202709"/>
              <a:gd name="connsiteX11" fmla="*/ 0 w 3739816"/>
              <a:gd name="connsiteY11" fmla="*/ 6167030 h 6202709"/>
              <a:gd name="connsiteX12" fmla="*/ 0 w 3739816"/>
              <a:gd name="connsiteY12" fmla="*/ 4980503 h 6202709"/>
              <a:gd name="connsiteX13" fmla="*/ 1257301 w 3739816"/>
              <a:gd name="connsiteY13" fmla="*/ 4770953 h 6202709"/>
              <a:gd name="connsiteX14" fmla="*/ 1257301 w 3739816"/>
              <a:gd name="connsiteY14" fmla="*/ 447600 h 6202709"/>
              <a:gd name="connsiteX15" fmla="*/ 1257301 w 3739816"/>
              <a:gd name="connsiteY15" fmla="*/ 413093 h 6202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39816" h="6202709">
                <a:moveTo>
                  <a:pt x="3739816" y="0"/>
                </a:moveTo>
                <a:lnTo>
                  <a:pt x="3739816" y="652138"/>
                </a:lnTo>
                <a:lnTo>
                  <a:pt x="3739816" y="6202709"/>
                </a:lnTo>
                <a:lnTo>
                  <a:pt x="3733800" y="6202709"/>
                </a:lnTo>
                <a:lnTo>
                  <a:pt x="3733800" y="5553660"/>
                </a:lnTo>
                <a:lnTo>
                  <a:pt x="2490537" y="5760540"/>
                </a:lnTo>
                <a:lnTo>
                  <a:pt x="2490537" y="5645103"/>
                </a:lnTo>
                <a:lnTo>
                  <a:pt x="2490535" y="5645104"/>
                </a:lnTo>
                <a:lnTo>
                  <a:pt x="2490535" y="5760541"/>
                </a:lnTo>
                <a:lnTo>
                  <a:pt x="2005" y="6174634"/>
                </a:lnTo>
                <a:lnTo>
                  <a:pt x="2005" y="6166610"/>
                </a:lnTo>
                <a:lnTo>
                  <a:pt x="0" y="6167030"/>
                </a:lnTo>
                <a:lnTo>
                  <a:pt x="0" y="4980503"/>
                </a:lnTo>
                <a:lnTo>
                  <a:pt x="1257301" y="4770953"/>
                </a:lnTo>
                <a:lnTo>
                  <a:pt x="1257301" y="447600"/>
                </a:lnTo>
                <a:lnTo>
                  <a:pt x="1257301" y="413093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A5F55D1D-068C-403F-8548-CD1FF503F5C5}"/>
              </a:ext>
            </a:extLst>
          </p:cNvPr>
          <p:cNvSpPr/>
          <p:nvPr userDrawn="1"/>
        </p:nvSpPr>
        <p:spPr>
          <a:xfrm flipV="1">
            <a:off x="-1" y="0"/>
            <a:ext cx="12192001" cy="1882942"/>
          </a:xfrm>
          <a:custGeom>
            <a:avLst/>
            <a:gdLst>
              <a:gd name="connsiteX0" fmla="*/ 0 w 12192000"/>
              <a:gd name="connsiteY0" fmla="*/ 1882942 h 1882942"/>
              <a:gd name="connsiteX1" fmla="*/ 11315700 w 12192000"/>
              <a:gd name="connsiteY1" fmla="*/ 1882942 h 1882942"/>
              <a:gd name="connsiteX2" fmla="*/ 11315697 w 12192000"/>
              <a:gd name="connsiteY2" fmla="*/ 1882941 h 1882942"/>
              <a:gd name="connsiteX3" fmla="*/ 12192000 w 12192000"/>
              <a:gd name="connsiteY3" fmla="*/ 1882941 h 1882942"/>
              <a:gd name="connsiteX4" fmla="*/ 12192000 w 12192000"/>
              <a:gd name="connsiteY4" fmla="*/ 1414141 h 1882942"/>
              <a:gd name="connsiteX5" fmla="*/ 9703468 w 12192000"/>
              <a:gd name="connsiteY5" fmla="*/ 1000047 h 1882942"/>
              <a:gd name="connsiteX6" fmla="*/ 9703468 w 12192000"/>
              <a:gd name="connsiteY6" fmla="*/ 1614665 h 1882942"/>
              <a:gd name="connsiteX7" fmla="*/ 2488532 w 12192000"/>
              <a:gd name="connsiteY7" fmla="*/ 414094 h 1882942"/>
              <a:gd name="connsiteX8" fmla="*/ 2488532 w 12192000"/>
              <a:gd name="connsiteY8" fmla="*/ 1419727 h 1882942"/>
              <a:gd name="connsiteX9" fmla="*/ 2488530 w 12192000"/>
              <a:gd name="connsiteY9" fmla="*/ 1419727 h 1882942"/>
              <a:gd name="connsiteX10" fmla="*/ 2488530 w 12192000"/>
              <a:gd name="connsiteY10" fmla="*/ 414093 h 1882942"/>
              <a:gd name="connsiteX11" fmla="*/ 0 w 12192000"/>
              <a:gd name="connsiteY11" fmla="*/ 0 h 1882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882942">
                <a:moveTo>
                  <a:pt x="0" y="1882942"/>
                </a:moveTo>
                <a:lnTo>
                  <a:pt x="11315700" y="1882942"/>
                </a:lnTo>
                <a:lnTo>
                  <a:pt x="11315697" y="1882941"/>
                </a:lnTo>
                <a:lnTo>
                  <a:pt x="12192000" y="1882941"/>
                </a:lnTo>
                <a:lnTo>
                  <a:pt x="12192000" y="1414141"/>
                </a:lnTo>
                <a:lnTo>
                  <a:pt x="9703468" y="1000047"/>
                </a:lnTo>
                <a:lnTo>
                  <a:pt x="9703468" y="1614665"/>
                </a:lnTo>
                <a:lnTo>
                  <a:pt x="2488532" y="414094"/>
                </a:lnTo>
                <a:lnTo>
                  <a:pt x="2488532" y="1419727"/>
                </a:lnTo>
                <a:lnTo>
                  <a:pt x="2488530" y="1419727"/>
                </a:lnTo>
                <a:lnTo>
                  <a:pt x="2488530" y="414093"/>
                </a:lnTo>
                <a:lnTo>
                  <a:pt x="0" y="0"/>
                </a:lnTo>
                <a:close/>
              </a:path>
            </a:pathLst>
          </a:cu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60F83FE2-6691-41B3-98A0-F98D40A6FAF1}"/>
              </a:ext>
            </a:extLst>
          </p:cNvPr>
          <p:cNvSpPr/>
          <p:nvPr userDrawn="1"/>
        </p:nvSpPr>
        <p:spPr>
          <a:xfrm rot="10800000" flipV="1">
            <a:off x="-3" y="5451549"/>
            <a:ext cx="12192003" cy="1406451"/>
          </a:xfrm>
          <a:custGeom>
            <a:avLst/>
            <a:gdLst>
              <a:gd name="connsiteX0" fmla="*/ 3739819 w 12192002"/>
              <a:gd name="connsiteY0" fmla="*/ 0 h 1406451"/>
              <a:gd name="connsiteX1" fmla="*/ 3739819 w 12192002"/>
              <a:gd name="connsiteY1" fmla="*/ 1179528 h 1406451"/>
              <a:gd name="connsiteX2" fmla="*/ 3731795 w 12192002"/>
              <a:gd name="connsiteY2" fmla="*/ 1177847 h 1406451"/>
              <a:gd name="connsiteX3" fmla="*/ 3731795 w 12192002"/>
              <a:gd name="connsiteY3" fmla="*/ 1185871 h 1406451"/>
              <a:gd name="connsiteX4" fmla="*/ 1243265 w 12192002"/>
              <a:gd name="connsiteY4" fmla="*/ 771778 h 1406451"/>
              <a:gd name="connsiteX5" fmla="*/ 1243265 w 12192002"/>
              <a:gd name="connsiteY5" fmla="*/ 656341 h 1406451"/>
              <a:gd name="connsiteX6" fmla="*/ 1243263 w 12192002"/>
              <a:gd name="connsiteY6" fmla="*/ 656340 h 1406451"/>
              <a:gd name="connsiteX7" fmla="*/ 1243263 w 12192002"/>
              <a:gd name="connsiteY7" fmla="*/ 771777 h 1406451"/>
              <a:gd name="connsiteX8" fmla="*/ 0 w 12192002"/>
              <a:gd name="connsiteY8" fmla="*/ 564897 h 1406451"/>
              <a:gd name="connsiteX9" fmla="*/ 0 w 12192002"/>
              <a:gd name="connsiteY9" fmla="*/ 1406451 h 1406451"/>
              <a:gd name="connsiteX10" fmla="*/ 3739819 w 12192002"/>
              <a:gd name="connsiteY10" fmla="*/ 1406451 h 1406451"/>
              <a:gd name="connsiteX11" fmla="*/ 4822658 w 12192002"/>
              <a:gd name="connsiteY11" fmla="*/ 1406451 h 1406451"/>
              <a:gd name="connsiteX12" fmla="*/ 12192002 w 12192002"/>
              <a:gd name="connsiteY12" fmla="*/ 1406451 h 1406451"/>
              <a:gd name="connsiteX13" fmla="*/ 12191950 w 12192002"/>
              <a:gd name="connsiteY13" fmla="*/ 1406441 h 1406451"/>
              <a:gd name="connsiteX14" fmla="*/ 9703470 w 12192002"/>
              <a:gd name="connsiteY14" fmla="*/ 992357 h 1406451"/>
              <a:gd name="connsiteX15" fmla="*/ 9703470 w 12192002"/>
              <a:gd name="connsiteY15" fmla="*/ 960109 h 1406451"/>
              <a:gd name="connsiteX16" fmla="*/ 9703468 w 12192002"/>
              <a:gd name="connsiteY16" fmla="*/ 960108 h 1406451"/>
              <a:gd name="connsiteX17" fmla="*/ 9703468 w 12192002"/>
              <a:gd name="connsiteY17" fmla="*/ 992356 h 140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2" h="1406451">
                <a:moveTo>
                  <a:pt x="3739819" y="0"/>
                </a:moveTo>
                <a:lnTo>
                  <a:pt x="3739819" y="1179528"/>
                </a:lnTo>
                <a:lnTo>
                  <a:pt x="3731795" y="1177847"/>
                </a:lnTo>
                <a:lnTo>
                  <a:pt x="3731795" y="1185871"/>
                </a:lnTo>
                <a:lnTo>
                  <a:pt x="1243265" y="771778"/>
                </a:lnTo>
                <a:lnTo>
                  <a:pt x="1243265" y="656341"/>
                </a:lnTo>
                <a:lnTo>
                  <a:pt x="1243263" y="656340"/>
                </a:lnTo>
                <a:lnTo>
                  <a:pt x="1243263" y="771777"/>
                </a:lnTo>
                <a:lnTo>
                  <a:pt x="0" y="564897"/>
                </a:lnTo>
                <a:lnTo>
                  <a:pt x="0" y="1406451"/>
                </a:lnTo>
                <a:lnTo>
                  <a:pt x="3739819" y="1406451"/>
                </a:lnTo>
                <a:lnTo>
                  <a:pt x="4822658" y="1406451"/>
                </a:lnTo>
                <a:lnTo>
                  <a:pt x="12192002" y="1406451"/>
                </a:lnTo>
                <a:lnTo>
                  <a:pt x="12191950" y="1406441"/>
                </a:lnTo>
                <a:lnTo>
                  <a:pt x="9703470" y="992357"/>
                </a:lnTo>
                <a:lnTo>
                  <a:pt x="9703470" y="960109"/>
                </a:lnTo>
                <a:lnTo>
                  <a:pt x="9703468" y="960108"/>
                </a:lnTo>
                <a:lnTo>
                  <a:pt x="9703468" y="992356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DE4AB990-BDF4-4FC7-8432-A2668E33E93D}"/>
              </a:ext>
            </a:extLst>
          </p:cNvPr>
          <p:cNvSpPr/>
          <p:nvPr userDrawn="1"/>
        </p:nvSpPr>
        <p:spPr>
          <a:xfrm>
            <a:off x="8452184" y="5245438"/>
            <a:ext cx="1253132" cy="1397496"/>
          </a:xfrm>
          <a:custGeom>
            <a:avLst/>
            <a:gdLst>
              <a:gd name="connsiteX0" fmla="*/ 1253132 w 1253132"/>
              <a:gd name="connsiteY0" fmla="*/ 0 h 1397496"/>
              <a:gd name="connsiteX1" fmla="*/ 0 w 1253132"/>
              <a:gd name="connsiteY1" fmla="*/ 1397496 h 1397496"/>
              <a:gd name="connsiteX2" fmla="*/ 0 w 1253132"/>
              <a:gd name="connsiteY2" fmla="*/ 206250 h 139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3132" h="1397496">
                <a:moveTo>
                  <a:pt x="1253132" y="0"/>
                </a:moveTo>
                <a:lnTo>
                  <a:pt x="0" y="1397496"/>
                </a:lnTo>
                <a:lnTo>
                  <a:pt x="0" y="20625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44A7114-BBFE-4CCC-87E0-DC418007DBE5}"/>
              </a:ext>
            </a:extLst>
          </p:cNvPr>
          <p:cNvSpPr txBox="1"/>
          <p:nvPr/>
        </p:nvSpPr>
        <p:spPr>
          <a:xfrm>
            <a:off x="607596" y="468803"/>
            <a:ext cx="201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CONTENTS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71" name="바닥글 개체 틀 70">
            <a:extLst>
              <a:ext uri="{FF2B5EF4-FFF2-40B4-BE49-F238E27FC236}">
                <a16:creationId xmlns:a16="http://schemas.microsoft.com/office/drawing/2014/main" id="{90ACC6C4-993F-42D7-904C-E38509CB84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72" name="슬라이드 번호 개체 틀 71">
            <a:extLst>
              <a:ext uri="{FF2B5EF4-FFF2-40B4-BE49-F238E27FC236}">
                <a16:creationId xmlns:a16="http://schemas.microsoft.com/office/drawing/2014/main" id="{FA80A685-43BA-4F60-BECE-C1C63C4E49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2" name="텍스트 개체 틀 80">
            <a:extLst>
              <a:ext uri="{FF2B5EF4-FFF2-40B4-BE49-F238E27FC236}">
                <a16:creationId xmlns:a16="http://schemas.microsoft.com/office/drawing/2014/main" id="{6225DEBB-5DEC-43FB-90F0-1809832D64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3680" y="2177719"/>
            <a:ext cx="2222579" cy="492961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 dirty="0"/>
              <a:t>컨텐츠 타이틀</a:t>
            </a:r>
          </a:p>
        </p:txBody>
      </p:sp>
      <p:sp>
        <p:nvSpPr>
          <p:cNvPr id="97" name="텍스트 개체 틀 80">
            <a:extLst>
              <a:ext uri="{FF2B5EF4-FFF2-40B4-BE49-F238E27FC236}">
                <a16:creationId xmlns:a16="http://schemas.microsoft.com/office/drawing/2014/main" id="{2501EEA0-3A38-4F93-ABE7-5CFBC57957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33680" y="2783494"/>
            <a:ext cx="2222579" cy="492961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 dirty="0"/>
              <a:t>컨텐츠 타이틀</a:t>
            </a:r>
          </a:p>
        </p:txBody>
      </p:sp>
      <p:sp>
        <p:nvSpPr>
          <p:cNvPr id="98" name="텍스트 개체 틀 80">
            <a:extLst>
              <a:ext uri="{FF2B5EF4-FFF2-40B4-BE49-F238E27FC236}">
                <a16:creationId xmlns:a16="http://schemas.microsoft.com/office/drawing/2014/main" id="{6DCE048C-0497-4398-87EE-45C81F41FC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33680" y="3396918"/>
            <a:ext cx="2222579" cy="492961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 dirty="0"/>
              <a:t>컨텐츠 타이틀</a:t>
            </a:r>
          </a:p>
        </p:txBody>
      </p:sp>
      <p:sp>
        <p:nvSpPr>
          <p:cNvPr id="99" name="텍스트 개체 틀 80">
            <a:extLst>
              <a:ext uri="{FF2B5EF4-FFF2-40B4-BE49-F238E27FC236}">
                <a16:creationId xmlns:a16="http://schemas.microsoft.com/office/drawing/2014/main" id="{27DE2F2D-4F8F-488E-9A99-F0AB81A7FF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3680" y="4003562"/>
            <a:ext cx="2222579" cy="492961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 dirty="0"/>
              <a:t>컨텐츠 타이틀</a:t>
            </a:r>
          </a:p>
        </p:txBody>
      </p:sp>
      <p:sp>
        <p:nvSpPr>
          <p:cNvPr id="100" name="텍스트 개체 틀 80">
            <a:extLst>
              <a:ext uri="{FF2B5EF4-FFF2-40B4-BE49-F238E27FC236}">
                <a16:creationId xmlns:a16="http://schemas.microsoft.com/office/drawing/2014/main" id="{44838633-251F-4968-8DC4-F02BE71A8D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33680" y="4606915"/>
            <a:ext cx="2222579" cy="492961"/>
          </a:xfrm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 dirty="0"/>
              <a:t>컨텐츠 타이틀</a:t>
            </a:r>
          </a:p>
        </p:txBody>
      </p:sp>
      <p:sp>
        <p:nvSpPr>
          <p:cNvPr id="91" name="텍스트 개체 틀 90">
            <a:extLst>
              <a:ext uri="{FF2B5EF4-FFF2-40B4-BE49-F238E27FC236}">
                <a16:creationId xmlns:a16="http://schemas.microsoft.com/office/drawing/2014/main" id="{75E60A49-8C43-4837-97E5-9D571066F4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18306" y="2173522"/>
            <a:ext cx="407813" cy="492961"/>
          </a:xfrm>
          <a:custGeom>
            <a:avLst/>
            <a:gdLst>
              <a:gd name="connsiteX0" fmla="*/ 401143 w 407813"/>
              <a:gd name="connsiteY0" fmla="*/ 0 h 492961"/>
              <a:gd name="connsiteX1" fmla="*/ 407813 w 407813"/>
              <a:gd name="connsiteY1" fmla="*/ 0 h 492961"/>
              <a:gd name="connsiteX2" fmla="*/ 407813 w 407813"/>
              <a:gd name="connsiteY2" fmla="*/ 426747 h 492961"/>
              <a:gd name="connsiteX3" fmla="*/ 10454 w 407813"/>
              <a:gd name="connsiteY3" fmla="*/ 492961 h 492961"/>
              <a:gd name="connsiteX4" fmla="*/ 0 w 407813"/>
              <a:gd name="connsiteY4" fmla="*/ 492961 h 492961"/>
              <a:gd name="connsiteX5" fmla="*/ 0 w 407813"/>
              <a:gd name="connsiteY5" fmla="*/ 66770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13" h="492961">
                <a:moveTo>
                  <a:pt x="401143" y="0"/>
                </a:moveTo>
                <a:lnTo>
                  <a:pt x="407813" y="0"/>
                </a:lnTo>
                <a:lnTo>
                  <a:pt x="407813" y="426747"/>
                </a:lnTo>
                <a:lnTo>
                  <a:pt x="10454" y="492961"/>
                </a:lnTo>
                <a:lnTo>
                  <a:pt x="0" y="492961"/>
                </a:lnTo>
                <a:lnTo>
                  <a:pt x="0" y="6677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93" name="텍스트 개체 틀 92">
            <a:extLst>
              <a:ext uri="{FF2B5EF4-FFF2-40B4-BE49-F238E27FC236}">
                <a16:creationId xmlns:a16="http://schemas.microsoft.com/office/drawing/2014/main" id="{83AA36EE-5B97-4377-99AB-31F5EE6FFC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18305" y="2783494"/>
            <a:ext cx="407813" cy="492961"/>
          </a:xfrm>
          <a:custGeom>
            <a:avLst/>
            <a:gdLst>
              <a:gd name="connsiteX0" fmla="*/ 401143 w 407813"/>
              <a:gd name="connsiteY0" fmla="*/ 0 h 492961"/>
              <a:gd name="connsiteX1" fmla="*/ 407813 w 407813"/>
              <a:gd name="connsiteY1" fmla="*/ 0 h 492961"/>
              <a:gd name="connsiteX2" fmla="*/ 407813 w 407813"/>
              <a:gd name="connsiteY2" fmla="*/ 426747 h 492961"/>
              <a:gd name="connsiteX3" fmla="*/ 10454 w 407813"/>
              <a:gd name="connsiteY3" fmla="*/ 492961 h 492961"/>
              <a:gd name="connsiteX4" fmla="*/ 0 w 407813"/>
              <a:gd name="connsiteY4" fmla="*/ 492961 h 492961"/>
              <a:gd name="connsiteX5" fmla="*/ 0 w 407813"/>
              <a:gd name="connsiteY5" fmla="*/ 66770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13" h="492961">
                <a:moveTo>
                  <a:pt x="401143" y="0"/>
                </a:moveTo>
                <a:lnTo>
                  <a:pt x="407813" y="0"/>
                </a:lnTo>
                <a:lnTo>
                  <a:pt x="407813" y="426747"/>
                </a:lnTo>
                <a:lnTo>
                  <a:pt x="10454" y="492961"/>
                </a:lnTo>
                <a:lnTo>
                  <a:pt x="0" y="492961"/>
                </a:lnTo>
                <a:lnTo>
                  <a:pt x="0" y="6677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95" name="텍스트 개체 틀 94">
            <a:extLst>
              <a:ext uri="{FF2B5EF4-FFF2-40B4-BE49-F238E27FC236}">
                <a16:creationId xmlns:a16="http://schemas.microsoft.com/office/drawing/2014/main" id="{0F81D246-DCDF-4D74-AEC4-BE3D6F85619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18305" y="3396918"/>
            <a:ext cx="407813" cy="492961"/>
          </a:xfrm>
          <a:custGeom>
            <a:avLst/>
            <a:gdLst>
              <a:gd name="connsiteX0" fmla="*/ 401143 w 407813"/>
              <a:gd name="connsiteY0" fmla="*/ 0 h 492961"/>
              <a:gd name="connsiteX1" fmla="*/ 407813 w 407813"/>
              <a:gd name="connsiteY1" fmla="*/ 0 h 492961"/>
              <a:gd name="connsiteX2" fmla="*/ 407813 w 407813"/>
              <a:gd name="connsiteY2" fmla="*/ 426747 h 492961"/>
              <a:gd name="connsiteX3" fmla="*/ 10454 w 407813"/>
              <a:gd name="connsiteY3" fmla="*/ 492961 h 492961"/>
              <a:gd name="connsiteX4" fmla="*/ 0 w 407813"/>
              <a:gd name="connsiteY4" fmla="*/ 492961 h 492961"/>
              <a:gd name="connsiteX5" fmla="*/ 0 w 407813"/>
              <a:gd name="connsiteY5" fmla="*/ 66770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13" h="492961">
                <a:moveTo>
                  <a:pt x="401143" y="0"/>
                </a:moveTo>
                <a:lnTo>
                  <a:pt x="407813" y="0"/>
                </a:lnTo>
                <a:lnTo>
                  <a:pt x="407813" y="426747"/>
                </a:lnTo>
                <a:lnTo>
                  <a:pt x="10454" y="492961"/>
                </a:lnTo>
                <a:lnTo>
                  <a:pt x="0" y="492961"/>
                </a:lnTo>
                <a:lnTo>
                  <a:pt x="0" y="6677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101" name="텍스트 개체 틀 100">
            <a:extLst>
              <a:ext uri="{FF2B5EF4-FFF2-40B4-BE49-F238E27FC236}">
                <a16:creationId xmlns:a16="http://schemas.microsoft.com/office/drawing/2014/main" id="{739B85C0-D576-4E4A-9945-0E9E146B7DA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18304" y="4003562"/>
            <a:ext cx="407813" cy="492961"/>
          </a:xfrm>
          <a:custGeom>
            <a:avLst/>
            <a:gdLst>
              <a:gd name="connsiteX0" fmla="*/ 401143 w 407813"/>
              <a:gd name="connsiteY0" fmla="*/ 0 h 492961"/>
              <a:gd name="connsiteX1" fmla="*/ 407813 w 407813"/>
              <a:gd name="connsiteY1" fmla="*/ 0 h 492961"/>
              <a:gd name="connsiteX2" fmla="*/ 407813 w 407813"/>
              <a:gd name="connsiteY2" fmla="*/ 426747 h 492961"/>
              <a:gd name="connsiteX3" fmla="*/ 10454 w 407813"/>
              <a:gd name="connsiteY3" fmla="*/ 492961 h 492961"/>
              <a:gd name="connsiteX4" fmla="*/ 0 w 407813"/>
              <a:gd name="connsiteY4" fmla="*/ 492961 h 492961"/>
              <a:gd name="connsiteX5" fmla="*/ 0 w 407813"/>
              <a:gd name="connsiteY5" fmla="*/ 66770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13" h="492961">
                <a:moveTo>
                  <a:pt x="401143" y="0"/>
                </a:moveTo>
                <a:lnTo>
                  <a:pt x="407813" y="0"/>
                </a:lnTo>
                <a:lnTo>
                  <a:pt x="407813" y="426747"/>
                </a:lnTo>
                <a:lnTo>
                  <a:pt x="10454" y="492961"/>
                </a:lnTo>
                <a:lnTo>
                  <a:pt x="0" y="492961"/>
                </a:lnTo>
                <a:lnTo>
                  <a:pt x="0" y="6677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102" name="텍스트 개체 틀 101">
            <a:extLst>
              <a:ext uri="{FF2B5EF4-FFF2-40B4-BE49-F238E27FC236}">
                <a16:creationId xmlns:a16="http://schemas.microsoft.com/office/drawing/2014/main" id="{BB66D09C-932B-46D3-872F-F3AF9305A5E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18304" y="4606914"/>
            <a:ext cx="407813" cy="492961"/>
          </a:xfrm>
          <a:custGeom>
            <a:avLst/>
            <a:gdLst>
              <a:gd name="connsiteX0" fmla="*/ 401143 w 407813"/>
              <a:gd name="connsiteY0" fmla="*/ 0 h 492961"/>
              <a:gd name="connsiteX1" fmla="*/ 407813 w 407813"/>
              <a:gd name="connsiteY1" fmla="*/ 0 h 492961"/>
              <a:gd name="connsiteX2" fmla="*/ 407813 w 407813"/>
              <a:gd name="connsiteY2" fmla="*/ 426747 h 492961"/>
              <a:gd name="connsiteX3" fmla="*/ 10454 w 407813"/>
              <a:gd name="connsiteY3" fmla="*/ 492961 h 492961"/>
              <a:gd name="connsiteX4" fmla="*/ 0 w 407813"/>
              <a:gd name="connsiteY4" fmla="*/ 492961 h 492961"/>
              <a:gd name="connsiteX5" fmla="*/ 0 w 407813"/>
              <a:gd name="connsiteY5" fmla="*/ 66770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13" h="492961">
                <a:moveTo>
                  <a:pt x="401143" y="0"/>
                </a:moveTo>
                <a:lnTo>
                  <a:pt x="407813" y="0"/>
                </a:lnTo>
                <a:lnTo>
                  <a:pt x="407813" y="426747"/>
                </a:lnTo>
                <a:lnTo>
                  <a:pt x="10454" y="492961"/>
                </a:lnTo>
                <a:lnTo>
                  <a:pt x="0" y="492961"/>
                </a:lnTo>
                <a:lnTo>
                  <a:pt x="0" y="6677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864165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사용자 지정 레이아웃">
    <p:bg>
      <p:bgPr>
        <a:solidFill>
          <a:srgbClr val="0249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98169D8-26B8-4FB1-A07B-70715EBCF3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807832" cy="3473534"/>
          </a:xfrm>
          <a:prstGeom prst="rect">
            <a:avLst/>
          </a:prstGeom>
        </p:spPr>
      </p:pic>
      <p:sp>
        <p:nvSpPr>
          <p:cNvPr id="9" name="제목 6">
            <a:extLst>
              <a:ext uri="{FF2B5EF4-FFF2-40B4-BE49-F238E27FC236}">
                <a16:creationId xmlns:a16="http://schemas.microsoft.com/office/drawing/2014/main" id="{5BCFEF86-57D8-40AB-AE91-958536B3F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13962" y="2392985"/>
            <a:ext cx="5364076" cy="717178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컨텐츠 타이틀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F01DB04-AEB7-4A02-AB45-12819B14764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428122" y="3320716"/>
            <a:ext cx="3357311" cy="501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래픽 14" descr="배지 교차 단색으로 채워진">
            <a:extLst>
              <a:ext uri="{FF2B5EF4-FFF2-40B4-BE49-F238E27FC236}">
                <a16:creationId xmlns:a16="http://schemas.microsoft.com/office/drawing/2014/main" id="{A0B637C8-903D-46E9-A540-189F62B29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85433" y="3213434"/>
            <a:ext cx="215566" cy="215566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3A69E90-7840-4699-BD2F-69F9D690A623}"/>
              </a:ext>
            </a:extLst>
          </p:cNvPr>
          <p:cNvCxnSpPr>
            <a:cxnSpLocks/>
          </p:cNvCxnSpPr>
          <p:nvPr/>
        </p:nvCxnSpPr>
        <p:spPr>
          <a:xfrm flipH="1">
            <a:off x="514352" y="3320716"/>
            <a:ext cx="3293481" cy="0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래픽 23" descr="배지 교차 단색으로 채워진">
            <a:extLst>
              <a:ext uri="{FF2B5EF4-FFF2-40B4-BE49-F238E27FC236}">
                <a16:creationId xmlns:a16="http://schemas.microsoft.com/office/drawing/2014/main" id="{DB45F49C-F78E-487D-90B7-80D29C414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98786" y="3213434"/>
            <a:ext cx="215566" cy="215566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5B1597C-13D2-406E-A46F-3743AC0FC92A}"/>
              </a:ext>
            </a:extLst>
          </p:cNvPr>
          <p:cNvSpPr/>
          <p:nvPr/>
        </p:nvSpPr>
        <p:spPr>
          <a:xfrm>
            <a:off x="3876173" y="3549319"/>
            <a:ext cx="4439655" cy="46166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3F93174F-B78B-4680-9AAA-6B3088D22E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8450" y="3549318"/>
            <a:ext cx="3994151" cy="46166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23908591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2DD11D3-1A0B-4E0B-8270-696E4DF5B4F2}"/>
              </a:ext>
            </a:extLst>
          </p:cNvPr>
          <p:cNvSpPr/>
          <p:nvPr/>
        </p:nvSpPr>
        <p:spPr>
          <a:xfrm>
            <a:off x="0" y="-1"/>
            <a:ext cx="12192000" cy="1058779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3CCCD6-5AED-475C-B5B6-C27384709329}"/>
              </a:ext>
            </a:extLst>
          </p:cNvPr>
          <p:cNvSpPr/>
          <p:nvPr/>
        </p:nvSpPr>
        <p:spPr>
          <a:xfrm>
            <a:off x="0" y="6492877"/>
            <a:ext cx="12192000" cy="371839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248B968-E00D-403F-99EE-2C1D8B0517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26DC5B0-1919-4D50-84F6-95793CD475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CB4FAA-49A9-4CCB-86F5-A31B266F03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396" y="75029"/>
            <a:ext cx="10873208" cy="908721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슬라이드 제목을 입력하세요</a:t>
            </a:r>
          </a:p>
        </p:txBody>
      </p:sp>
      <p:sp>
        <p:nvSpPr>
          <p:cNvPr id="12" name="내용 개체 틀 13">
            <a:extLst>
              <a:ext uri="{FF2B5EF4-FFF2-40B4-BE49-F238E27FC236}">
                <a16:creationId xmlns:a16="http://schemas.microsoft.com/office/drawing/2014/main" id="{BF01B405-B94B-431A-9375-BA72C440B4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9396" y="1586329"/>
            <a:ext cx="10873208" cy="4501649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400" b="1">
                <a:solidFill>
                  <a:srgbClr val="02497F"/>
                </a:solidFill>
              </a:defRPr>
            </a:lvl1pPr>
            <a:lvl2pPr marL="685800" indent="-228600">
              <a:buFont typeface="Calibri" panose="020F0502020204030204" pitchFamily="34" charset="0"/>
              <a:buChar char="›"/>
              <a:defRPr sz="180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884452579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B35C498-77C2-41E6-8D88-9E6D98858D42}"/>
              </a:ext>
            </a:extLst>
          </p:cNvPr>
          <p:cNvSpPr/>
          <p:nvPr/>
        </p:nvSpPr>
        <p:spPr>
          <a:xfrm>
            <a:off x="2" y="0"/>
            <a:ext cx="246647" cy="6858000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4672D5C-9617-4275-85AA-51B4A9B718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933" y="810293"/>
            <a:ext cx="3174332" cy="2462296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2497F"/>
                </a:solidFill>
              </a:defRPr>
            </a:lvl1pPr>
          </a:lstStyle>
          <a:p>
            <a:r>
              <a:rPr lang="ko-KR" altLang="en-US" dirty="0"/>
              <a:t>슬라이드 제목을 입력하세요</a:t>
            </a:r>
          </a:p>
        </p:txBody>
      </p:sp>
      <p:sp>
        <p:nvSpPr>
          <p:cNvPr id="7" name="텍스트 개체 틀 12">
            <a:extLst>
              <a:ext uri="{FF2B5EF4-FFF2-40B4-BE49-F238E27FC236}">
                <a16:creationId xmlns:a16="http://schemas.microsoft.com/office/drawing/2014/main" id="{B9B5DD27-61C9-4C99-83C1-9D0F37A6BC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5934" y="3775077"/>
            <a:ext cx="3174332" cy="36754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591CE"/>
                </a:solidFill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B5A9AD7-ACDB-4EA4-A22C-89198EE2D479}"/>
              </a:ext>
            </a:extLst>
          </p:cNvPr>
          <p:cNvCxnSpPr/>
          <p:nvPr/>
        </p:nvCxnSpPr>
        <p:spPr>
          <a:xfrm>
            <a:off x="5323973" y="2448424"/>
            <a:ext cx="6039853" cy="0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2699F68-D7FF-4848-B79D-9412170BA27B}"/>
              </a:ext>
            </a:extLst>
          </p:cNvPr>
          <p:cNvCxnSpPr/>
          <p:nvPr/>
        </p:nvCxnSpPr>
        <p:spPr>
          <a:xfrm>
            <a:off x="5323975" y="4447674"/>
            <a:ext cx="6039853" cy="0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id="{910DAA19-7DC3-4C66-BF59-FDD241E3E7E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F9C4E421-164E-46F2-804D-848E96227C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28AD3D-1347-43C4-833B-750492BD61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24976" y="2739528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AB8E7136-3C45-4FB9-9818-60652F2AB2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23973" y="810293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75925605-6822-4FCE-A22A-81CC836482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23973" y="4738777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74925236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E350135-FB24-4E70-9C2A-AAE416E2D0C8}"/>
              </a:ext>
            </a:extLst>
          </p:cNvPr>
          <p:cNvSpPr/>
          <p:nvPr/>
        </p:nvSpPr>
        <p:spPr>
          <a:xfrm>
            <a:off x="2" y="0"/>
            <a:ext cx="4590047" cy="6858000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F41E916-B10F-4B4F-8552-59ADEC974E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933" y="810293"/>
            <a:ext cx="3174332" cy="2462296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슬라이드 제목을 입력하세요</a:t>
            </a:r>
          </a:p>
        </p:txBody>
      </p:sp>
      <p:sp>
        <p:nvSpPr>
          <p:cNvPr id="7" name="텍스트 개체 틀 12">
            <a:extLst>
              <a:ext uri="{FF2B5EF4-FFF2-40B4-BE49-F238E27FC236}">
                <a16:creationId xmlns:a16="http://schemas.microsoft.com/office/drawing/2014/main" id="{BDEBD080-59CF-479E-9218-5385943747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5934" y="3775077"/>
            <a:ext cx="3174332" cy="36754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9EB8B80-24C1-41D9-9710-5BB4DE3AD4A4}"/>
              </a:ext>
            </a:extLst>
          </p:cNvPr>
          <p:cNvCxnSpPr/>
          <p:nvPr/>
        </p:nvCxnSpPr>
        <p:spPr>
          <a:xfrm>
            <a:off x="5323973" y="2448424"/>
            <a:ext cx="6039853" cy="0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5ACE842-F16A-400B-9C10-426280356273}"/>
              </a:ext>
            </a:extLst>
          </p:cNvPr>
          <p:cNvCxnSpPr/>
          <p:nvPr/>
        </p:nvCxnSpPr>
        <p:spPr>
          <a:xfrm>
            <a:off x="5323975" y="4447674"/>
            <a:ext cx="6039853" cy="0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936E3B49-A0C6-4CB4-A3E2-51B038AF27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5ADCEE1-8359-4CC7-A20B-75F72DD15D3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9725D979-FF92-4FA8-B3B1-40F9153FE3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24976" y="2739528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F94FF9D1-50BA-40A4-94C9-EB1A6D3847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23973" y="810293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67611719-EF25-4AEC-8D14-E6E0625312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23973" y="4738777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5707572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C9B344-786A-4EFE-820A-7180FC3DC19F}"/>
              </a:ext>
            </a:extLst>
          </p:cNvPr>
          <p:cNvSpPr/>
          <p:nvPr/>
        </p:nvSpPr>
        <p:spPr>
          <a:xfrm>
            <a:off x="0" y="2"/>
            <a:ext cx="12192000" cy="312821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A033676D-E41E-459E-873C-F43B053948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0548EFBC-C785-458A-8C36-A7817329A3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D2B7716-3F66-41BA-A9D3-197576FC40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58" y="1338682"/>
            <a:ext cx="3790449" cy="36754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591CE"/>
                </a:solidFill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C23F49-A71F-4207-BDAE-31CBA647A9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12293"/>
            <a:ext cx="10515600" cy="874124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2497F"/>
                </a:solidFill>
              </a:defRPr>
            </a:lvl1pPr>
          </a:lstStyle>
          <a:p>
            <a:r>
              <a:rPr lang="ko-KR" altLang="en-US" dirty="0"/>
              <a:t>슬라이드 제목을 입력하세요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A6B092-05EB-4261-8B59-0631BC1CF3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7032" y="2821905"/>
            <a:ext cx="2009775" cy="2790825"/>
          </a:xfrm>
          <a:solidFill>
            <a:srgbClr val="02497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23" name="내용 개체 틀 3">
            <a:extLst>
              <a:ext uri="{FF2B5EF4-FFF2-40B4-BE49-F238E27FC236}">
                <a16:creationId xmlns:a16="http://schemas.microsoft.com/office/drawing/2014/main" id="{17C24C54-1CB3-4919-8564-FD51F0F4E51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854072" y="2821904"/>
            <a:ext cx="2009775" cy="2790825"/>
          </a:xfrm>
          <a:solidFill>
            <a:srgbClr val="02497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24" name="내용 개체 틀 3">
            <a:extLst>
              <a:ext uri="{FF2B5EF4-FFF2-40B4-BE49-F238E27FC236}">
                <a16:creationId xmlns:a16="http://schemas.microsoft.com/office/drawing/2014/main" id="{F7E4D4F1-51B5-4F2E-AA80-7C601240D00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091112" y="2821902"/>
            <a:ext cx="2009775" cy="2790825"/>
          </a:xfrm>
          <a:solidFill>
            <a:srgbClr val="02497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1615519D-4078-4CC0-8A49-AC5EDAAC56A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328152" y="2821903"/>
            <a:ext cx="2009775" cy="2790825"/>
          </a:xfrm>
          <a:solidFill>
            <a:srgbClr val="02497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26" name="내용 개체 틀 3">
            <a:extLst>
              <a:ext uri="{FF2B5EF4-FFF2-40B4-BE49-F238E27FC236}">
                <a16:creationId xmlns:a16="http://schemas.microsoft.com/office/drawing/2014/main" id="{DD7E58DE-3B10-42D4-B61C-D7E98725E16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565192" y="2821902"/>
            <a:ext cx="2009775" cy="2790825"/>
          </a:xfrm>
          <a:solidFill>
            <a:srgbClr val="02497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</p:spTree>
    <p:extLst>
      <p:ext uri="{BB962C8B-B14F-4D97-AF65-F5344CB8AC3E}">
        <p14:creationId xmlns:p14="http://schemas.microsoft.com/office/powerpoint/2010/main" val="47675774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C341E3C-83B8-4536-BBDB-91C1EB2D303D}"/>
              </a:ext>
            </a:extLst>
          </p:cNvPr>
          <p:cNvGrpSpPr/>
          <p:nvPr/>
        </p:nvGrpSpPr>
        <p:grpSpPr>
          <a:xfrm>
            <a:off x="6731668" y="0"/>
            <a:ext cx="5490411" cy="6858000"/>
            <a:chOff x="5410201" y="0"/>
            <a:chExt cx="67818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C1A5919-7260-473C-BD30-A1EDA21E1768}"/>
                </a:ext>
              </a:extLst>
            </p:cNvPr>
            <p:cNvSpPr/>
            <p:nvPr userDrawn="1"/>
          </p:nvSpPr>
          <p:spPr>
            <a:xfrm>
              <a:off x="5410201" y="0"/>
              <a:ext cx="6781800" cy="6858000"/>
            </a:xfrm>
            <a:prstGeom prst="rect">
              <a:avLst/>
            </a:prstGeom>
            <a:solidFill>
              <a:srgbClr val="B4C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41B4409-2CF2-438E-9390-16D9DD5BC9F8}"/>
                </a:ext>
              </a:extLst>
            </p:cNvPr>
            <p:cNvSpPr/>
            <p:nvPr userDrawn="1"/>
          </p:nvSpPr>
          <p:spPr>
            <a:xfrm>
              <a:off x="5570621" y="0"/>
              <a:ext cx="6621379" cy="6858000"/>
            </a:xfrm>
            <a:prstGeom prst="rect">
              <a:avLst/>
            </a:prstGeom>
            <a:solidFill>
              <a:srgbClr val="024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D798722F-7AC5-4E2B-8923-750E9098DB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0017" y="366963"/>
            <a:ext cx="5830063" cy="61259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solidFill>
                  <a:srgbClr val="02497F"/>
                </a:solidFill>
              </a:defRPr>
            </a:lvl1pPr>
          </a:lstStyle>
          <a:p>
            <a:r>
              <a:rPr lang="ko-KR" altLang="en-US"/>
              <a:t>이미지</a:t>
            </a: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188DFB4C-89D9-410B-A6A8-BB82CE3FA1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23A22B64-AC4D-45B5-941C-E25AE45C0D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텍스트 개체 틀 12">
            <a:extLst>
              <a:ext uri="{FF2B5EF4-FFF2-40B4-BE49-F238E27FC236}">
                <a16:creationId xmlns:a16="http://schemas.microsoft.com/office/drawing/2014/main" id="{7F9EBF6C-25D6-4CF3-BDAD-3A3EF5828F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92280" y="891193"/>
            <a:ext cx="3790449" cy="367548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4591CE"/>
                </a:solidFill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2DB4F7-2B1F-4571-8190-C68526F8CA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1374" y="371119"/>
            <a:ext cx="4650609" cy="433138"/>
          </a:xfrm>
        </p:spPr>
        <p:txBody>
          <a:bodyPr>
            <a:normAutofit/>
          </a:bodyPr>
          <a:lstStyle>
            <a:lvl1pPr algn="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슬라이드 제목을 입력하세요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7D3A3B-87E4-4F8F-8971-A3578AC76A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47077" y="1508052"/>
            <a:ext cx="4589463" cy="4735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44920215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bg>
      <p:bgPr>
        <a:solidFill>
          <a:srgbClr val="0249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DCE031C-8B5E-49F8-99C6-04E33BD1905E}"/>
              </a:ext>
            </a:extLst>
          </p:cNvPr>
          <p:cNvSpPr/>
          <p:nvPr/>
        </p:nvSpPr>
        <p:spPr>
          <a:xfrm>
            <a:off x="2610353" y="1374608"/>
            <a:ext cx="6971297" cy="4108784"/>
          </a:xfrm>
          <a:prstGeom prst="rect">
            <a:avLst/>
          </a:prstGeom>
          <a:noFill/>
          <a:ln w="1905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45B148A-61F8-440F-939E-6C377EF68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4878" y="3056398"/>
            <a:ext cx="4982244" cy="7452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880180424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E5B4AE-5158-4FA5-B52D-7DCACEBF2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79FF59-1E88-4CD2-AF24-4B3DE0C4D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  <a:endParaRPr lang="en-US" altLang="ko-KR" dirty="0"/>
          </a:p>
          <a:p>
            <a:pPr lvl="2"/>
            <a:r>
              <a:rPr lang="ko-KR" altLang="en-US" dirty="0"/>
              <a:t>세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149ED6-B013-436A-B68C-0EA2273A5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79160" y="6492877"/>
            <a:ext cx="2561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A7900B-41A2-42FF-BF9A-3E6080ACE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0616" y="6492877"/>
            <a:ext cx="551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11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BBAEE-6C54-4A7A-BD91-6058456B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095" y="2370259"/>
            <a:ext cx="7194875" cy="952804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Seminar Review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2C1185-E200-4836-8DE1-21C1EA97DA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i="0">
                <a:solidFill>
                  <a:schemeClr val="bg1"/>
                </a:solidFill>
              </a:rPr>
              <a:t>2023_08_30_8</a:t>
            </a:r>
            <a:r>
              <a:rPr lang="ko-KR" altLang="en-US" i="0">
                <a:solidFill>
                  <a:schemeClr val="bg1"/>
                </a:solidFill>
              </a:rPr>
              <a:t>차 세미나</a:t>
            </a:r>
            <a:endParaRPr lang="en-US" altLang="ko-KR" i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660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Train</a:t>
            </a:r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7F0A7F-BBD9-A21F-72BF-5377D42A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223" y="1781353"/>
            <a:ext cx="9243553" cy="382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3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ko-KR" altLang="en-US"/>
              <a:t>결과 </a:t>
            </a:r>
            <a:r>
              <a:rPr lang="en-US" altLang="ko-KR"/>
              <a:t>&amp; </a:t>
            </a:r>
            <a:r>
              <a:rPr lang="ko-KR" altLang="en-US"/>
              <a:t>후기</a:t>
            </a:r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547A10-924E-6E77-94A8-E08988517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210"/>
            <a:ext cx="5607338" cy="1238314"/>
          </a:xfrm>
          <a:prstGeom prst="rect">
            <a:avLst/>
          </a:prstGeom>
        </p:spPr>
      </p:pic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C644C86B-3D79-4033-9FE3-E417CE8B8FC6}"/>
              </a:ext>
            </a:extLst>
          </p:cNvPr>
          <p:cNvSpPr txBox="1">
            <a:spLocks/>
          </p:cNvSpPr>
          <p:nvPr/>
        </p:nvSpPr>
        <p:spPr>
          <a:xfrm>
            <a:off x="-4236" y="110262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/>
              <a:t>결과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/>
              <a:t>후기</a:t>
            </a:r>
          </a:p>
          <a:p>
            <a:r>
              <a:rPr lang="ko-KR" altLang="en-US"/>
              <a:t>팀 프로젝트를 진행하면서 역할 분담과 의사소통의 중요성을 느낌</a:t>
            </a:r>
            <a:endParaRPr lang="en-US" altLang="ko-KR"/>
          </a:p>
          <a:p>
            <a:r>
              <a:rPr lang="ko-KR" altLang="en-US"/>
              <a:t>사용하는 데이터들의</a:t>
            </a:r>
            <a:r>
              <a:rPr lang="en-US" altLang="ko-KR"/>
              <a:t> tensor</a:t>
            </a:r>
            <a:r>
              <a:rPr lang="ko-KR" altLang="en-US"/>
              <a:t> 사이즈를 맞추는 작업에 어려움을 느낌</a:t>
            </a:r>
            <a:endParaRPr lang="en-US" altLang="ko-KR"/>
          </a:p>
          <a:p>
            <a:r>
              <a:rPr lang="en-US" altLang="ko-KR"/>
              <a:t>Colab</a:t>
            </a:r>
            <a:r>
              <a:rPr lang="ko-KR" altLang="en-US"/>
              <a:t>에서 </a:t>
            </a:r>
            <a:r>
              <a:rPr lang="en-US" altLang="ko-KR"/>
              <a:t>train</a:t>
            </a:r>
            <a:r>
              <a:rPr lang="ko-KR" altLang="en-US"/>
              <a:t>을 진행하다보니 학습에 있어 불편함과 한계를 느낌</a:t>
            </a:r>
            <a:endParaRPr lang="en-US" altLang="ko-KR"/>
          </a:p>
          <a:p>
            <a:r>
              <a:rPr lang="ko-KR" altLang="en-US"/>
              <a:t>생성 결과가 만족스럽지 않아서 추가적인 연구가 필요</a:t>
            </a:r>
            <a:endParaRPr lang="en-US" altLang="ko-KR"/>
          </a:p>
        </p:txBody>
      </p:sp>
      <p:pic>
        <p:nvPicPr>
          <p:cNvPr id="5" name="그림 4" descr="텍스트, 스크린샷, 다채로움, 노랑이(가) 표시된 사진&#10;&#10;자동 생성된 설명">
            <a:extLst>
              <a:ext uri="{FF2B5EF4-FFF2-40B4-BE49-F238E27FC236}">
                <a16:creationId xmlns:a16="http://schemas.microsoft.com/office/drawing/2014/main" id="{BDEF779A-9A62-240B-DC82-04C7DB7FB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671" y="1416398"/>
            <a:ext cx="6501345" cy="244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6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E2BA776-8BB3-4ACD-8A23-2088D7877D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8646BD-C955-40D8-9452-DB4E8F5341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E655506-1579-46E2-9B9C-8959FCA6B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1~4</a:t>
            </a:r>
            <a:r>
              <a:rPr lang="ko-KR" altLang="en-US"/>
              <a:t>차 세미나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4A90C2F-B4C3-4AF0-B267-919FACC9B8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8679" y="2621235"/>
            <a:ext cx="2009775" cy="2790825"/>
          </a:xfrm>
        </p:spPr>
        <p:txBody>
          <a:bodyPr>
            <a:normAutofit/>
          </a:bodyPr>
          <a:lstStyle/>
          <a:p>
            <a:r>
              <a:rPr lang="en-US" altLang="ko-KR" sz="2000"/>
              <a:t>Loss function</a:t>
            </a:r>
          </a:p>
          <a:p>
            <a:r>
              <a:rPr lang="en-US" altLang="ko-KR" sz="2000"/>
              <a:t>Optimizer</a:t>
            </a:r>
            <a:endParaRPr lang="ko-KR" altLang="en-US" sz="200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341CA4A-0B7E-47B0-9FD5-247D5EC820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96165" y="2608351"/>
            <a:ext cx="2009775" cy="2790825"/>
          </a:xfrm>
        </p:spPr>
        <p:txBody>
          <a:bodyPr>
            <a:normAutofit/>
          </a:bodyPr>
          <a:lstStyle/>
          <a:p>
            <a:r>
              <a:rPr lang="en-US" altLang="ko-KR" sz="2000"/>
              <a:t>Backpropagation</a:t>
            </a:r>
          </a:p>
          <a:p>
            <a:r>
              <a:rPr lang="en-US" altLang="ko-KR" sz="2000"/>
              <a:t>Neural Network</a:t>
            </a:r>
            <a:endParaRPr lang="ko-KR" altLang="en-US" sz="200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B06C2D6C-D44C-49F6-BE5B-E012385CF52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3650" y="2621234"/>
            <a:ext cx="2009775" cy="2790825"/>
          </a:xfrm>
        </p:spPr>
        <p:txBody>
          <a:bodyPr>
            <a:normAutofit/>
          </a:bodyPr>
          <a:lstStyle/>
          <a:p>
            <a:r>
              <a:rPr lang="en-US" altLang="ko-KR" sz="2000"/>
              <a:t>Classification</a:t>
            </a:r>
          </a:p>
          <a:p>
            <a:r>
              <a:rPr lang="en-US" altLang="ko-KR" sz="2000"/>
              <a:t>VGG16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6DE91CE3-3E96-47EA-AD1F-0B0EB26BE57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011135" y="2621233"/>
            <a:ext cx="2009775" cy="2790825"/>
          </a:xfrm>
        </p:spPr>
        <p:txBody>
          <a:bodyPr>
            <a:normAutofit/>
          </a:bodyPr>
          <a:lstStyle/>
          <a:p>
            <a:r>
              <a:rPr lang="en-US" altLang="ko-KR" sz="2000"/>
              <a:t>Segmentation</a:t>
            </a:r>
          </a:p>
          <a:p>
            <a:r>
              <a:rPr lang="en-US" altLang="ko-KR" sz="2000"/>
              <a:t>FCN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B2B5A-E7F6-CC7F-3A75-A23691BF0109}"/>
              </a:ext>
            </a:extLst>
          </p:cNvPr>
          <p:cNvSpPr txBox="1"/>
          <p:nvPr/>
        </p:nvSpPr>
        <p:spPr>
          <a:xfrm>
            <a:off x="888679" y="1911168"/>
            <a:ext cx="2009775" cy="648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2400" b="1">
                <a:solidFill>
                  <a:srgbClr val="02497F"/>
                </a:solidFill>
                <a:latin typeface="+mn-ea"/>
              </a:rPr>
              <a:t>1</a:t>
            </a:r>
            <a:r>
              <a:rPr lang="ko-KR" altLang="en-US" sz="2400" b="1">
                <a:solidFill>
                  <a:srgbClr val="02497F"/>
                </a:solidFill>
                <a:latin typeface="+mn-ea"/>
              </a:rPr>
              <a:t>주차</a:t>
            </a:r>
            <a:endParaRPr lang="ko-KR" altLang="en-US" sz="2400" b="1" dirty="0">
              <a:solidFill>
                <a:srgbClr val="02497F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135FE-DB73-3C51-F48F-1EE6FE50721B}"/>
              </a:ext>
            </a:extLst>
          </p:cNvPr>
          <p:cNvSpPr txBox="1"/>
          <p:nvPr/>
        </p:nvSpPr>
        <p:spPr>
          <a:xfrm>
            <a:off x="3591660" y="1898286"/>
            <a:ext cx="2009776" cy="648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2400" b="1">
                <a:solidFill>
                  <a:srgbClr val="02497F"/>
                </a:solidFill>
                <a:latin typeface="+mn-ea"/>
              </a:rPr>
              <a:t>2</a:t>
            </a:r>
            <a:r>
              <a:rPr lang="ko-KR" altLang="en-US" sz="2400" b="1">
                <a:solidFill>
                  <a:srgbClr val="02497F"/>
                </a:solidFill>
                <a:latin typeface="+mn-ea"/>
              </a:rPr>
              <a:t>주차</a:t>
            </a:r>
            <a:endParaRPr lang="ko-KR" altLang="en-US" sz="2400" b="1" dirty="0">
              <a:solidFill>
                <a:srgbClr val="02497F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DFDE5E-D78F-222B-EEC1-3D6DE9ECA7B7}"/>
              </a:ext>
            </a:extLst>
          </p:cNvPr>
          <p:cNvSpPr txBox="1"/>
          <p:nvPr/>
        </p:nvSpPr>
        <p:spPr>
          <a:xfrm>
            <a:off x="6303650" y="1911168"/>
            <a:ext cx="1972343" cy="648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2400" b="1">
                <a:solidFill>
                  <a:srgbClr val="02497F"/>
                </a:solidFill>
                <a:latin typeface="+mn-ea"/>
              </a:rPr>
              <a:t>3</a:t>
            </a:r>
            <a:r>
              <a:rPr lang="ko-KR" altLang="en-US" sz="2400" b="1">
                <a:solidFill>
                  <a:srgbClr val="02497F"/>
                </a:solidFill>
                <a:latin typeface="+mn-ea"/>
              </a:rPr>
              <a:t>주차</a:t>
            </a:r>
            <a:endParaRPr lang="ko-KR" altLang="en-US" sz="2400" b="1" dirty="0">
              <a:solidFill>
                <a:srgbClr val="02497F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E4091D-B890-648A-C060-7F97C26CE9AF}"/>
              </a:ext>
            </a:extLst>
          </p:cNvPr>
          <p:cNvSpPr txBox="1"/>
          <p:nvPr/>
        </p:nvSpPr>
        <p:spPr>
          <a:xfrm>
            <a:off x="9011134" y="1911168"/>
            <a:ext cx="2009776" cy="648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2400" b="1">
                <a:solidFill>
                  <a:srgbClr val="02497F"/>
                </a:solidFill>
                <a:latin typeface="+mn-ea"/>
              </a:rPr>
              <a:t>4</a:t>
            </a:r>
            <a:r>
              <a:rPr lang="ko-KR" altLang="en-US" sz="2400" b="1">
                <a:solidFill>
                  <a:srgbClr val="02497F"/>
                </a:solidFill>
                <a:latin typeface="+mn-ea"/>
              </a:rPr>
              <a:t>주차</a:t>
            </a:r>
            <a:endParaRPr lang="ko-KR" altLang="en-US" sz="2400" b="1" dirty="0">
              <a:solidFill>
                <a:srgbClr val="02497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3528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E2BA776-8BB3-4ACD-8A23-2088D7877D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C8646BD-C955-40D8-9452-DB4E8F5341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E655506-1579-46E2-9B9C-8959FCA6B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5~8</a:t>
            </a:r>
            <a:r>
              <a:rPr lang="ko-KR" altLang="en-US"/>
              <a:t>차 세미나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4A90C2F-B4C3-4AF0-B267-919FACC9B8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8679" y="2621235"/>
            <a:ext cx="2009775" cy="2790825"/>
          </a:xfrm>
        </p:spPr>
        <p:txBody>
          <a:bodyPr>
            <a:normAutofit/>
          </a:bodyPr>
          <a:lstStyle/>
          <a:p>
            <a:r>
              <a:rPr lang="en-US" altLang="ko-KR" sz="2000"/>
              <a:t>Object Detection</a:t>
            </a:r>
          </a:p>
          <a:p>
            <a:r>
              <a:rPr lang="en-US" altLang="ko-KR" sz="2000"/>
              <a:t>R-CNN Family</a:t>
            </a:r>
            <a:endParaRPr lang="ko-KR" altLang="en-US" sz="200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341CA4A-0B7E-47B0-9FD5-247D5EC820C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96165" y="2608351"/>
            <a:ext cx="2009775" cy="2790825"/>
          </a:xfrm>
        </p:spPr>
        <p:txBody>
          <a:bodyPr>
            <a:normAutofit/>
          </a:bodyPr>
          <a:lstStyle/>
          <a:p>
            <a:r>
              <a:rPr lang="en-US" altLang="ko-KR" sz="2000"/>
              <a:t>Object Detection</a:t>
            </a:r>
          </a:p>
          <a:p>
            <a:r>
              <a:rPr lang="en-US" altLang="ko-KR" sz="2000"/>
              <a:t>YOLO v1</a:t>
            </a:r>
            <a:endParaRPr lang="ko-KR" altLang="en-US" sz="200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B06C2D6C-D44C-49F6-BE5B-E012385CF52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3650" y="2621234"/>
            <a:ext cx="2009775" cy="2790825"/>
          </a:xfrm>
        </p:spPr>
        <p:txBody>
          <a:bodyPr>
            <a:normAutofit/>
          </a:bodyPr>
          <a:lstStyle/>
          <a:p>
            <a:r>
              <a:rPr lang="en-US" altLang="ko-KR" sz="2000"/>
              <a:t>Contrastive</a:t>
            </a:r>
          </a:p>
          <a:p>
            <a:r>
              <a:rPr lang="en-US" altLang="ko-KR" sz="2000"/>
              <a:t>Learning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6DE91CE3-3E96-47EA-AD1F-0B0EB26BE57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011135" y="2621233"/>
            <a:ext cx="2009775" cy="2790825"/>
          </a:xfrm>
        </p:spPr>
        <p:txBody>
          <a:bodyPr>
            <a:normAutofit/>
          </a:bodyPr>
          <a:lstStyle/>
          <a:p>
            <a:r>
              <a:rPr lang="en-US" altLang="ko-KR" sz="2000"/>
              <a:t>Boot camp</a:t>
            </a:r>
          </a:p>
          <a:p>
            <a:r>
              <a:rPr lang="en-US" altLang="ko-KR" sz="2000"/>
              <a:t>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B2B5A-E7F6-CC7F-3A75-A23691BF0109}"/>
              </a:ext>
            </a:extLst>
          </p:cNvPr>
          <p:cNvSpPr txBox="1"/>
          <p:nvPr/>
        </p:nvSpPr>
        <p:spPr>
          <a:xfrm>
            <a:off x="888679" y="1911168"/>
            <a:ext cx="2009775" cy="648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2400" b="1">
                <a:solidFill>
                  <a:srgbClr val="02497F"/>
                </a:solidFill>
                <a:latin typeface="+mn-ea"/>
              </a:rPr>
              <a:t>5</a:t>
            </a:r>
            <a:r>
              <a:rPr lang="ko-KR" altLang="en-US" sz="2400" b="1">
                <a:solidFill>
                  <a:srgbClr val="02497F"/>
                </a:solidFill>
                <a:latin typeface="+mn-ea"/>
              </a:rPr>
              <a:t>주차</a:t>
            </a:r>
            <a:endParaRPr lang="ko-KR" altLang="en-US" sz="2400" b="1" dirty="0">
              <a:solidFill>
                <a:srgbClr val="02497F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135FE-DB73-3C51-F48F-1EE6FE50721B}"/>
              </a:ext>
            </a:extLst>
          </p:cNvPr>
          <p:cNvSpPr txBox="1"/>
          <p:nvPr/>
        </p:nvSpPr>
        <p:spPr>
          <a:xfrm>
            <a:off x="3591660" y="1898286"/>
            <a:ext cx="2009776" cy="648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2400" b="1">
                <a:solidFill>
                  <a:srgbClr val="02497F"/>
                </a:solidFill>
                <a:latin typeface="+mn-ea"/>
              </a:rPr>
              <a:t>6</a:t>
            </a:r>
            <a:r>
              <a:rPr lang="ko-KR" altLang="en-US" sz="2400" b="1">
                <a:solidFill>
                  <a:srgbClr val="02497F"/>
                </a:solidFill>
                <a:latin typeface="+mn-ea"/>
              </a:rPr>
              <a:t>주차</a:t>
            </a:r>
            <a:endParaRPr lang="ko-KR" altLang="en-US" sz="2400" b="1" dirty="0">
              <a:solidFill>
                <a:srgbClr val="02497F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DFDE5E-D78F-222B-EEC1-3D6DE9ECA7B7}"/>
              </a:ext>
            </a:extLst>
          </p:cNvPr>
          <p:cNvSpPr txBox="1"/>
          <p:nvPr/>
        </p:nvSpPr>
        <p:spPr>
          <a:xfrm>
            <a:off x="6303650" y="1911168"/>
            <a:ext cx="1972343" cy="648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2400" b="1">
                <a:solidFill>
                  <a:srgbClr val="02497F"/>
                </a:solidFill>
                <a:latin typeface="+mn-ea"/>
              </a:rPr>
              <a:t>7</a:t>
            </a:r>
            <a:r>
              <a:rPr lang="ko-KR" altLang="en-US" sz="2400" b="1">
                <a:solidFill>
                  <a:srgbClr val="02497F"/>
                </a:solidFill>
                <a:latin typeface="+mn-ea"/>
              </a:rPr>
              <a:t>주차</a:t>
            </a:r>
            <a:endParaRPr lang="ko-KR" altLang="en-US" sz="2400" b="1" dirty="0">
              <a:solidFill>
                <a:srgbClr val="02497F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E4091D-B890-648A-C060-7F97C26CE9AF}"/>
              </a:ext>
            </a:extLst>
          </p:cNvPr>
          <p:cNvSpPr txBox="1"/>
          <p:nvPr/>
        </p:nvSpPr>
        <p:spPr>
          <a:xfrm>
            <a:off x="9011134" y="1911168"/>
            <a:ext cx="2009776" cy="648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2400" b="1">
                <a:solidFill>
                  <a:srgbClr val="02497F"/>
                </a:solidFill>
                <a:latin typeface="+mn-ea"/>
              </a:rPr>
              <a:t>8</a:t>
            </a:r>
            <a:r>
              <a:rPr lang="ko-KR" altLang="en-US" sz="2400" b="1">
                <a:solidFill>
                  <a:srgbClr val="02497F"/>
                </a:solidFill>
                <a:latin typeface="+mn-ea"/>
              </a:rPr>
              <a:t>주차</a:t>
            </a:r>
            <a:endParaRPr lang="ko-KR" altLang="en-US" sz="2400" b="1" dirty="0">
              <a:solidFill>
                <a:srgbClr val="02497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8688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83A331F-4D0A-46CD-A821-E3926DE98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0139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B54E065-EB45-40B4-AE67-F71CD9793E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1EA662-03FB-45DE-A93D-1F15F9FA2A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800C2F2-204B-44DE-9F4E-27C9194C2C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38353" y="2950816"/>
            <a:ext cx="5123384" cy="492961"/>
          </a:xfrm>
        </p:spPr>
        <p:txBody>
          <a:bodyPr>
            <a:noAutofit/>
          </a:bodyPr>
          <a:lstStyle/>
          <a:p>
            <a:r>
              <a:rPr lang="en-US" altLang="ko-KR" sz="2800"/>
              <a:t>Boot camp project</a:t>
            </a:r>
            <a:endParaRPr lang="ko-KR" altLang="en-US" sz="280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BA9069E-1023-482F-A31E-5487CB930A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8354" y="3660703"/>
            <a:ext cx="4813498" cy="492961"/>
          </a:xfrm>
        </p:spPr>
        <p:txBody>
          <a:bodyPr>
            <a:noAutofit/>
          </a:bodyPr>
          <a:lstStyle/>
          <a:p>
            <a:r>
              <a:rPr lang="en-US" altLang="ko-KR" sz="2800"/>
              <a:t>Seminar Review</a:t>
            </a:r>
            <a:endParaRPr lang="ko-KR" altLang="en-US" sz="280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1E8FBD13-2936-4F3C-8B54-C2B188F0380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522979" y="2946619"/>
            <a:ext cx="407813" cy="492961"/>
          </a:xfrm>
        </p:spPr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312329A3-28FE-478D-A90E-0D6D5C0424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522979" y="3660703"/>
            <a:ext cx="407813" cy="492961"/>
          </a:xfrm>
        </p:spPr>
        <p:txBody>
          <a:bodyPr/>
          <a:lstStyle/>
          <a:p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627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Text-to-Image</a:t>
            </a:r>
            <a:r>
              <a:rPr lang="ko-KR" altLang="en-US"/>
              <a:t> </a:t>
            </a:r>
            <a:r>
              <a:rPr lang="en-US" altLang="ko-KR"/>
              <a:t>Generation</a:t>
            </a:r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/>
              <a:t>Dataset </a:t>
            </a:r>
          </a:p>
          <a:p>
            <a:r>
              <a:rPr lang="en-US" altLang="ko-KR"/>
              <a:t>Multimodal CelebA-HQ</a:t>
            </a:r>
          </a:p>
          <a:p>
            <a:r>
              <a:rPr lang="en-US" altLang="ko-KR"/>
              <a:t>1</a:t>
            </a:r>
            <a:r>
              <a:rPr lang="ko-KR" altLang="en-US"/>
              <a:t>장의 </a:t>
            </a:r>
            <a:r>
              <a:rPr lang="en-US" altLang="ko-KR"/>
              <a:t>Image</a:t>
            </a:r>
            <a:r>
              <a:rPr lang="ko-KR" altLang="en-US"/>
              <a:t> 당 </a:t>
            </a:r>
            <a:r>
              <a:rPr lang="en-US" altLang="ko-KR"/>
              <a:t>4</a:t>
            </a:r>
            <a:r>
              <a:rPr lang="ko-KR" altLang="en-US"/>
              <a:t>개의 </a:t>
            </a:r>
            <a:r>
              <a:rPr lang="en-US" altLang="ko-KR"/>
              <a:t>text caption </a:t>
            </a:r>
            <a:r>
              <a:rPr lang="ko-KR" altLang="en-US"/>
              <a:t>존재</a:t>
            </a:r>
            <a:endParaRPr lang="en-US" altLang="ko-KR"/>
          </a:p>
          <a:p>
            <a:r>
              <a:rPr lang="ko-KR" altLang="en-US"/>
              <a:t>총 개수 </a:t>
            </a:r>
            <a:r>
              <a:rPr lang="en-US" altLang="ko-KR"/>
              <a:t>30000</a:t>
            </a:r>
            <a:r>
              <a:rPr lang="ko-KR" altLang="en-US"/>
              <a:t>장</a:t>
            </a:r>
            <a:r>
              <a:rPr lang="en-US" altLang="ko-KR"/>
              <a:t> = train 24000</a:t>
            </a:r>
            <a:r>
              <a:rPr lang="ko-KR" altLang="en-US"/>
              <a:t>장</a:t>
            </a:r>
            <a:r>
              <a:rPr lang="en-US" altLang="ko-KR"/>
              <a:t> + test 6000</a:t>
            </a:r>
            <a:r>
              <a:rPr lang="ko-KR" altLang="en-US"/>
              <a:t>장</a:t>
            </a:r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r>
              <a:rPr lang="en-US" altLang="ko-KR"/>
              <a:t>Model architecture</a:t>
            </a:r>
          </a:p>
          <a:p>
            <a:r>
              <a:rPr lang="en-US" altLang="ko-KR"/>
              <a:t>Conditioning Augmentation network(CANet)</a:t>
            </a:r>
          </a:p>
          <a:p>
            <a:r>
              <a:rPr lang="en-US" altLang="ko-KR"/>
              <a:t>Three stage GANs</a:t>
            </a:r>
          </a:p>
          <a:p>
            <a:r>
              <a:rPr lang="en-US" altLang="ko-KR"/>
              <a:t>Loss with contrastive learning</a:t>
            </a:r>
          </a:p>
          <a:p>
            <a:endParaRPr lang="en-US" altLang="ko-KR"/>
          </a:p>
          <a:p>
            <a:pPr marL="0" indent="0">
              <a:buNone/>
            </a:pPr>
            <a:r>
              <a:rPr lang="en-US" altLang="ko-KR"/>
              <a:t>Restriction</a:t>
            </a:r>
          </a:p>
          <a:p>
            <a:r>
              <a:rPr lang="ko-KR" altLang="en-US"/>
              <a:t>반드시 </a:t>
            </a:r>
            <a:r>
              <a:rPr lang="en-US" altLang="ko-KR"/>
              <a:t>Google Colab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추가적인 </a:t>
            </a:r>
            <a:r>
              <a:rPr lang="en-US" altLang="ko-KR"/>
              <a:t>train data </a:t>
            </a:r>
            <a:r>
              <a:rPr lang="ko-KR" altLang="en-US"/>
              <a:t>사용 불가능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00697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Conditioning Augmentation Network(CANet)</a:t>
            </a:r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-12915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Input: Text embedding</a:t>
            </a:r>
          </a:p>
          <a:p>
            <a:r>
              <a:rPr lang="en-US" altLang="ko-KR"/>
              <a:t>Outputs: Condition vector, mu, sigma</a:t>
            </a:r>
          </a:p>
          <a:p>
            <a:r>
              <a:rPr lang="en-US" altLang="ko-KR"/>
              <a:t>Loss function</a:t>
            </a:r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B309FA-CC5B-8A55-5D23-F06E47E3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6" y="2469547"/>
            <a:ext cx="5138765" cy="5138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5F3C1E-2974-E673-5A9D-ACC99571B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56" y="3113991"/>
            <a:ext cx="7553878" cy="23067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9B5E2F-4CF2-4B70-647E-711E9D6EF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272" y="1437233"/>
            <a:ext cx="2956264" cy="65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0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Three stage GANs</a:t>
            </a:r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/>
              <a:t>Generator</a:t>
            </a:r>
          </a:p>
          <a:p>
            <a:r>
              <a:rPr lang="en-US" altLang="ko-KR"/>
              <a:t>Input: Condition vector</a:t>
            </a:r>
          </a:p>
          <a:p>
            <a:r>
              <a:rPr lang="en-US" altLang="ko-KR"/>
              <a:t>Outputs: fake images</a:t>
            </a:r>
          </a:p>
          <a:p>
            <a:r>
              <a:rPr lang="en-US" altLang="ko-KR"/>
              <a:t>Loss function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4864DC-3805-7C0A-54B5-676D8CC16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491" y="1647903"/>
            <a:ext cx="7682462" cy="38903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001BAE-1A94-5FAB-3B3A-65B4B25D3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13" y="2893671"/>
            <a:ext cx="4314888" cy="67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55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Three stage GANs</a:t>
            </a:r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/>
              <a:t>Discriminator</a:t>
            </a:r>
          </a:p>
          <a:p>
            <a:r>
              <a:rPr lang="en-US" altLang="ko-KR"/>
              <a:t>Input: fake/ real image, condition vector</a:t>
            </a:r>
          </a:p>
          <a:p>
            <a:r>
              <a:rPr lang="en-US" altLang="ko-KR"/>
              <a:t>Outputs: Prediction result, clip_embedding</a:t>
            </a:r>
          </a:p>
          <a:p>
            <a:r>
              <a:rPr lang="en-US" altLang="ko-KR"/>
              <a:t>Loss function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9E0346-DCFD-F8E5-B53F-2AC7B9EAF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024" y="1131536"/>
            <a:ext cx="4637551" cy="5174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17C82D-C093-0AEE-BDD5-D6F72D34D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8" y="2936195"/>
            <a:ext cx="6070149" cy="147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01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Loss with Contrastive Learning</a:t>
            </a:r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60E931-4E73-2BB3-7B9F-310D49A3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59" y="1530113"/>
            <a:ext cx="10265835" cy="448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66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Loss with Contrastive Learning</a:t>
            </a:r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/>
              <a:t>D_Loss</a:t>
            </a:r>
          </a:p>
          <a:p>
            <a:r>
              <a:rPr lang="en-US" altLang="ko-KR"/>
              <a:t>Unconditional Loss + Conditional Loss + Contrastive Loss</a:t>
            </a:r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08709DE-0384-5E78-2F0B-EF17E3478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004" y="2356789"/>
            <a:ext cx="4483330" cy="20829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EE85DD-2B7D-EED4-7BAA-E9EC30E7B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93" y="1886865"/>
            <a:ext cx="2159111" cy="4699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5DF4945-E6E3-F176-4C49-4D4FAA8B6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68" y="2356789"/>
            <a:ext cx="5196632" cy="410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27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Loss with Contrastive Learning</a:t>
            </a:r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/>
              <a:t>G_Loss</a:t>
            </a:r>
          </a:p>
          <a:p>
            <a:r>
              <a:rPr lang="en-US" altLang="ko-KR"/>
              <a:t>Unconditional Loss + Conditional Loss + Contrastive_D Loss + Contrastive_G Loss + CA Loss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95E1C9-7C2B-1388-AE38-26302CBF5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98" y="2472514"/>
            <a:ext cx="6208035" cy="36869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17BDBE-1D54-1693-9A09-74FCBFF02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98" y="1877331"/>
            <a:ext cx="3994355" cy="5588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2A4DF1-75D4-BA87-25BB-32584BDB6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166" y="2472514"/>
            <a:ext cx="5232400" cy="23267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AAFBA05-E809-3451-DED2-F501E1AB5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166" y="5070025"/>
            <a:ext cx="3340101" cy="108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84155"/>
      </p:ext>
    </p:extLst>
  </p:cSld>
  <p:clrMapOvr>
    <a:masterClrMapping/>
  </p:clrMapOvr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">
      <a:majorFont>
        <a:latin typeface="Arial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 fontScale="85000" lnSpcReduction="10000"/>
      </a:bodyPr>
      <a:lstStyle>
        <a:defPPr algn="r">
          <a:defRPr sz="3200" b="1"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VMIPLAB-16by9.potx" id="{F98AB37B-FF0F-4A6F-9D13-515D0E19BA73}" vid="{470C9A6B-5BA8-4EDA-80C2-E0A9228F564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CVMIPLAB-16by9</Template>
  <TotalTime>15958</TotalTime>
  <Words>298</Words>
  <Application>Microsoft Office PowerPoint</Application>
  <PresentationFormat>와이드스크린</PresentationFormat>
  <Paragraphs>105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Arial</vt:lpstr>
      <vt:lpstr>Calibri</vt:lpstr>
      <vt:lpstr>Wingdings</vt:lpstr>
      <vt:lpstr>1_디자인 사용자 지정</vt:lpstr>
      <vt:lpstr>Seminar Review</vt:lpstr>
      <vt:lpstr>PowerPoint 프레젠테이션</vt:lpstr>
      <vt:lpstr>Text-to-Image Generation</vt:lpstr>
      <vt:lpstr>Conditioning Augmentation Network(CANet)</vt:lpstr>
      <vt:lpstr>Three stage GANs</vt:lpstr>
      <vt:lpstr>Three stage GANs</vt:lpstr>
      <vt:lpstr>Loss with Contrastive Learning</vt:lpstr>
      <vt:lpstr>Loss with Contrastive Learning</vt:lpstr>
      <vt:lpstr>Loss with Contrastive Learning</vt:lpstr>
      <vt:lpstr>Train</vt:lpstr>
      <vt:lpstr>결과 &amp; 후기</vt:lpstr>
      <vt:lpstr>1~4차 세미나</vt:lpstr>
      <vt:lpstr>5~8차 세미나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IPCVLab</dc:subject>
  <dc:creator>김도원</dc:creator>
  <cp:keywords>Docker</cp:keywords>
  <cp:lastModifiedBy>박주현</cp:lastModifiedBy>
  <cp:revision>626</cp:revision>
  <dcterms:created xsi:type="dcterms:W3CDTF">2021-07-06T01:21:43Z</dcterms:created>
  <dcterms:modified xsi:type="dcterms:W3CDTF">2023-08-31T04:49:33Z</dcterms:modified>
</cp:coreProperties>
</file>